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57" r:id="rId10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50149C-12E2-40F6-B184-9C8FB4883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359933E-15A0-4E64-9971-0A3280085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393298-D22E-4FFA-B199-B87A27EB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3AB3B3-4F85-40B2-8F1A-26960F95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CE0669-5742-4B72-9552-7DA74E56A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9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4B3559-2252-41BF-995E-CBD71A8A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2CB0870-CFBB-4937-A9AE-004FA9A69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215197-FA29-4D33-812A-26B57321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BEC1C8-4641-4EB5-BD4A-077A7DC9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680B26-D26F-410B-93E7-6C00C29A8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1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89F5AF5-7BFF-4C45-A8B7-A0D24E536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02A8F1B-4021-4F01-9BA9-A05F1C9FD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A4AB7B-8391-498F-8045-30C008BB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F46EE3-DF30-4589-A406-8E159AE4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1F5BA5-1AC9-408E-83B7-F33F6186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0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4E2FBB-74BD-4FB0-A1B3-513CA3FA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3B6A79-CF4F-48C5-96C9-EE7C622CA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504C4-ACD1-42D5-8073-E5DB9F47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200575-7E4B-453E-A981-87325D89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523437-1E01-4029-AA43-CB9F8A01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8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D5A299-3988-4706-88F4-81EE0484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EEAC30-D5CD-46FD-B76B-6DB718F5B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5ACBF7-1965-4D14-B713-09E75C94D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BCC4DC-CA12-40F6-9FC8-632A1D9F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A7F706-772D-4EEC-9D8F-00E5BC9F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DA25EE-DD1B-4CAA-A7F4-04071E1D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14D801-F552-4678-A360-52A92C5C4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4F98D-5B8A-40AA-83E4-15CEED1C7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A9BC636-7BA3-429D-818C-7DF88376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DA37AD-0785-4334-8EE6-11619566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ADDE862-BDA6-4787-9B7F-0089D28E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2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6C15EA-5B72-4A78-B464-656F159C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048A350-4DFC-4A02-A3AA-A1E8EFDCF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7C0A27-4728-4BB0-921B-A05F318F8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A236A0B-E4AF-4CD5-B413-76F9DF9CC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8A71EC7-BE9E-457A-B478-3219E279D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FE3C217-33C4-4D0B-B0F5-C39548D0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95C3264-E19D-4923-930C-B5D22D6F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B9E569-0BE5-45E8-BCA4-6D444E34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5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234FBA-4D05-4C70-ACAC-0C622881B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26C24EC-6A0B-47F0-BC85-2D100DDE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68C945C-DD15-4246-863C-63E492D25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07B380E-6286-456A-8E75-A4C287F0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3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9D53968-F001-4026-8BBF-45F0C2A4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FC68A1-997C-4F8E-A5CA-81F70A87F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7EA3B6-65AE-490C-B4ED-824831CA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5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1F060E-F23F-432E-8251-46A92203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2C3285-2EB4-45D6-9B46-0FD7C144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13A8F18-A51F-4E6D-A570-FD42744F6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DF6558-8A9D-485D-A232-39EDCB2B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A1C539C-4BCD-4EC5-A4BF-01ADDCD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02252A7-8BA4-4E02-98E6-703725D96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3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C9B8AD-6531-46B4-9B1F-A4CE649C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E56B15C-A31C-46C3-BC0D-2F35A201F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E4F9776-E929-4FD6-936E-269F65B99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F99B1A0-67C2-4341-B006-9909E60B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97D1679-28DF-4D67-8B89-E25AA7115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D956D49-E136-453E-9FDF-E031C15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C555CC3-F9FE-4023-837A-8515F88E2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100D0F-CC1A-4AEB-B3EF-92F7683FC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3E7CEC-4A2E-41A4-9678-FC5B9288F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77C2-4F7A-4134-9917-297B62BB1E8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E26AFD-52D2-418E-96EB-1A06268A1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5D50597-90C7-4EF7-A162-247C1BDB5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6568A-30CF-4F4A-9760-626B530E8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83FF6C-7EEE-4F83-B4AC-7CA4CA2C1D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Poultry Health Management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1B47107-296D-4FD7-B636-22400ED42F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By </a:t>
            </a:r>
          </a:p>
          <a:p>
            <a:r>
              <a:rPr lang="en-US" b="1" dirty="0">
                <a:solidFill>
                  <a:srgbClr val="FF0000"/>
                </a:solidFill>
              </a:rPr>
              <a:t>Prof. Dr. </a:t>
            </a:r>
            <a:r>
              <a:rPr lang="en-US" b="1" dirty="0" err="1"/>
              <a:t>Bahaa</a:t>
            </a:r>
            <a:r>
              <a:rPr lang="en-US" b="1" dirty="0"/>
              <a:t> </a:t>
            </a:r>
            <a:r>
              <a:rPr lang="en-US" b="1" dirty="0" err="1"/>
              <a:t>Abdulhussein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Poultry management /1</a:t>
            </a:r>
            <a:r>
              <a:rPr lang="en-US" b="1" baseline="30000" dirty="0"/>
              <a:t>st</a:t>
            </a:r>
            <a:r>
              <a:rPr lang="en-US" b="1" dirty="0"/>
              <a:t> stage</a:t>
            </a:r>
          </a:p>
          <a:p>
            <a:r>
              <a:rPr lang="en-US" b="1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360541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0704F-ACFB-48F9-B0F9-438E181E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Understanding Disease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A6224E-1A07-41C2-B617-BE967EDD5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 On occasion pathogens, they manage to creep into our flocks.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Direct causes </a:t>
            </a:r>
            <a:r>
              <a:rPr lang="en-US" dirty="0"/>
              <a:t>of disease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Infectious causes </a:t>
            </a:r>
            <a:r>
              <a:rPr lang="en-US" dirty="0"/>
              <a:t>of disease include </a:t>
            </a:r>
          </a:p>
          <a:p>
            <a:pPr algn="l"/>
            <a:r>
              <a:rPr lang="en-US" b="1" dirty="0">
                <a:solidFill>
                  <a:schemeClr val="accent5"/>
                </a:solidFill>
              </a:rPr>
              <a:t>pathogenic viruses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bacteria</a:t>
            </a:r>
            <a:r>
              <a:rPr lang="en-US" dirty="0"/>
              <a:t>, </a:t>
            </a:r>
            <a:r>
              <a:rPr lang="en-US" b="1" dirty="0">
                <a:solidFill>
                  <a:schemeClr val="accent6"/>
                </a:solidFill>
              </a:rPr>
              <a:t>parasites</a:t>
            </a:r>
            <a:r>
              <a:rPr lang="en-US" dirty="0"/>
              <a:t>, and </a:t>
            </a:r>
            <a:r>
              <a:rPr lang="en-US" b="1" dirty="0"/>
              <a:t>fungi</a:t>
            </a:r>
            <a:r>
              <a:rPr lang="en-US" dirty="0"/>
              <a:t>.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Indirect, causes </a:t>
            </a:r>
            <a:r>
              <a:rPr lang="en-US" dirty="0"/>
              <a:t>of disease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non-infectious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causes</a:t>
            </a:r>
            <a:r>
              <a:rPr lang="en-US" b="1" dirty="0"/>
              <a:t> </a:t>
            </a:r>
            <a:r>
              <a:rPr lang="en-US" dirty="0"/>
              <a:t>of disease include</a:t>
            </a:r>
          </a:p>
          <a:p>
            <a:pPr algn="l"/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nutritional imbalance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, injury</a:t>
            </a:r>
            <a:r>
              <a:rPr lang="en-US" dirty="0"/>
              <a:t>, </a:t>
            </a:r>
            <a:r>
              <a:rPr lang="en-US" b="1" dirty="0">
                <a:solidFill>
                  <a:srgbClr val="00B050"/>
                </a:solidFill>
              </a:rPr>
              <a:t>toxins</a:t>
            </a:r>
            <a:r>
              <a:rPr lang="en-US" dirty="0"/>
              <a:t>, </a:t>
            </a:r>
            <a:r>
              <a:rPr lang="en-US" b="1" dirty="0"/>
              <a:t>excessive stress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Effective control of disease</a:t>
            </a:r>
            <a:r>
              <a:rPr lang="en-US" dirty="0"/>
              <a:t> requires an </a:t>
            </a:r>
            <a:r>
              <a:rPr lang="en-US" b="1" dirty="0"/>
              <a:t>understanding</a:t>
            </a:r>
            <a:r>
              <a:rPr lang="en-US" dirty="0"/>
              <a:t> of </a:t>
            </a:r>
            <a:r>
              <a:rPr lang="en-US" b="1" dirty="0">
                <a:solidFill>
                  <a:srgbClr val="FF0000"/>
                </a:solidFill>
              </a:rPr>
              <a:t>how diseases are introduced and spread</a:t>
            </a:r>
            <a:r>
              <a:rPr lang="en-US" dirty="0"/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9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EF7C82-6995-4D6A-A05E-2C5E9FA25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Pathogenic bacteria </a:t>
            </a:r>
            <a:r>
              <a:rPr lang="en-US" b="1" dirty="0"/>
              <a:t>enter the body of the chicken in several ways: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5162E8-7C0F-4BAB-AB84-C533DA4A7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1. through the </a:t>
            </a:r>
            <a:r>
              <a:rPr lang="en-US" b="1" dirty="0">
                <a:solidFill>
                  <a:srgbClr val="C00000"/>
                </a:solidFill>
              </a:rPr>
              <a:t>digestive system</a:t>
            </a:r>
            <a:endParaRPr lang="en-US" dirty="0"/>
          </a:p>
          <a:p>
            <a:pPr algn="l"/>
            <a:r>
              <a:rPr lang="en-US" dirty="0"/>
              <a:t>2. through </a:t>
            </a:r>
            <a:r>
              <a:rPr lang="en-US" b="1" dirty="0">
                <a:solidFill>
                  <a:schemeClr val="accent1"/>
                </a:solidFill>
              </a:rPr>
              <a:t>the respiratory system</a:t>
            </a:r>
            <a:endParaRPr lang="en-US" dirty="0"/>
          </a:p>
          <a:p>
            <a:pPr algn="l"/>
            <a:r>
              <a:rPr lang="en-US" dirty="0"/>
              <a:t> 3. through </a:t>
            </a:r>
            <a:r>
              <a:rPr lang="en-US" b="1" dirty="0">
                <a:solidFill>
                  <a:srgbClr val="FF0000"/>
                </a:solidFill>
              </a:rPr>
              <a:t>cuts and wounds</a:t>
            </a:r>
            <a:r>
              <a:rPr lang="en-US" dirty="0"/>
              <a:t>. </a:t>
            </a:r>
          </a:p>
          <a:p>
            <a:pPr algn="l"/>
            <a:endParaRPr lang="en-US" dirty="0"/>
          </a:p>
          <a:p>
            <a:pPr algn="l"/>
            <a:r>
              <a:rPr lang="en-US" b="1" dirty="0"/>
              <a:t>Depending on </a:t>
            </a:r>
            <a:r>
              <a:rPr lang="en-US" dirty="0"/>
              <a:t>where the </a:t>
            </a:r>
            <a:r>
              <a:rPr lang="en-US" b="1" dirty="0">
                <a:solidFill>
                  <a:schemeClr val="accent1"/>
                </a:solidFill>
              </a:rPr>
              <a:t>bacteria settle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1"/>
                </a:solidFill>
              </a:rPr>
              <a:t>the conditions </a:t>
            </a:r>
            <a:r>
              <a:rPr lang="en-US" dirty="0"/>
              <a:t>they encounter, </a:t>
            </a:r>
            <a:r>
              <a:rPr lang="en-US" b="1" dirty="0">
                <a:solidFill>
                  <a:schemeClr val="accent1"/>
                </a:solidFill>
              </a:rPr>
              <a:t>the infection </a:t>
            </a:r>
            <a:r>
              <a:rPr lang="en-US" dirty="0"/>
              <a:t>they </a:t>
            </a:r>
            <a:r>
              <a:rPr lang="en-US" b="1" dirty="0">
                <a:solidFill>
                  <a:schemeClr val="accent1"/>
                </a:solidFill>
              </a:rPr>
              <a:t>cause</a:t>
            </a:r>
            <a:r>
              <a:rPr lang="en-US" dirty="0"/>
              <a:t> can either be </a:t>
            </a:r>
            <a:r>
              <a:rPr lang="en-US" b="1" dirty="0">
                <a:solidFill>
                  <a:srgbClr val="FF0000"/>
                </a:solidFill>
              </a:rPr>
              <a:t>chronic </a:t>
            </a:r>
            <a:r>
              <a:rPr lang="en-US" dirty="0"/>
              <a:t>(</a:t>
            </a:r>
            <a:r>
              <a:rPr lang="en-US" b="1" dirty="0"/>
              <a:t>long term</a:t>
            </a:r>
            <a:r>
              <a:rPr lang="en-US" dirty="0"/>
              <a:t>), or </a:t>
            </a:r>
            <a:r>
              <a:rPr lang="en-US" b="1" dirty="0">
                <a:solidFill>
                  <a:srgbClr val="FF0000"/>
                </a:solidFill>
              </a:rPr>
              <a:t>acute</a:t>
            </a:r>
            <a:r>
              <a:rPr lang="en-US" dirty="0"/>
              <a:t> (</a:t>
            </a:r>
            <a:r>
              <a:rPr lang="en-US" b="1" dirty="0"/>
              <a:t>short term)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710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C1523D-A53C-4137-B17E-55CBD8D1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967813-ED42-491B-8A2A-224B11B40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>
                <a:solidFill>
                  <a:schemeClr val="accent1"/>
                </a:solidFill>
              </a:rPr>
              <a:t>4. Viral pathogens generally enter a chicken's body through the respiratory or digestive system, but can also gain access through the eye or a wound                                                                                                                  </a:t>
            </a:r>
          </a:p>
          <a:p>
            <a:pPr algn="just"/>
            <a:r>
              <a:rPr lang="en-US" b="1" dirty="0"/>
              <a:t>5.. Generally parasites and poultry co-exist without substantial damage to the host.                                                                                                                       </a:t>
            </a:r>
          </a:p>
          <a:p>
            <a:pPr algn="just"/>
            <a:r>
              <a:rPr lang="en-US" b="1" dirty="0">
                <a:solidFill>
                  <a:schemeClr val="accent6"/>
                </a:solidFill>
              </a:rPr>
              <a:t>6. Poultry can develop resistance to some parasites and a low level of parasitism is normal, but they become a problem when the balance tips in the parasite's favor and overwhelm the bird.                                                                                                                             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7. Differences among strains of the same pathogenic microbes can cause different symptoms and differences in severity of a disease.</a:t>
            </a:r>
          </a:p>
        </p:txBody>
      </p:sp>
    </p:spTree>
    <p:extLst>
      <p:ext uri="{BB962C8B-B14F-4D97-AF65-F5344CB8AC3E}">
        <p14:creationId xmlns:p14="http://schemas.microsoft.com/office/powerpoint/2010/main" val="232936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C1FD7D-F9A6-4DA1-9AC4-E59725D67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0070C0"/>
                </a:solidFill>
              </a:rPr>
              <a:t>how to identify sick poultry in order to prevent diseases?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1E7ED3-1F4A-4CB6-9DC5-E5B585C2D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Observe your flock regularly so that you know what is normal and abnormal, looking not only at appearance but behavior as well.        </a:t>
            </a:r>
          </a:p>
          <a:p>
            <a:pPr algn="l"/>
            <a:r>
              <a:rPr lang="en-US" dirty="0"/>
              <a:t> </a:t>
            </a:r>
            <a:r>
              <a:rPr lang="en-US" b="1" dirty="0">
                <a:solidFill>
                  <a:schemeClr val="accent6"/>
                </a:solidFill>
              </a:rPr>
              <a:t>2. Early detection is critical in controlling spread of disease and future outbreaks.                                                                                                    </a:t>
            </a:r>
          </a:p>
          <a:p>
            <a:pPr algn="just"/>
            <a:r>
              <a:rPr lang="en-US" b="1" dirty="0"/>
              <a:t>3. you observe clinical signs of disease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4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1A4173-2B59-4D10-B014-16C52BE1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Important instructions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835154-BDF5-4C5E-8A46-2B0082E3C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690688"/>
            <a:ext cx="10515600" cy="4351338"/>
          </a:xfrm>
        </p:spPr>
        <p:txBody>
          <a:bodyPr/>
          <a:lstStyle/>
          <a:p>
            <a:pPr marL="228600" marR="0" lvl="0" indent="-228600" algn="l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Whether for eggs or for meat, in order to have success with your small or large poultry flock. </a:t>
            </a:r>
          </a:p>
          <a:p>
            <a:pPr marL="228600" marR="0" lvl="0" indent="-228600" algn="just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you need to make sure you start and end with a healthy flock. This is best done through proper management and preventative practices.                                                                                                           </a:t>
            </a:r>
          </a:p>
          <a:p>
            <a:pPr marL="228600" marR="0" lvl="0" indent="-228600" algn="l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it’s likely that you’ll have to deal with sick birds at some point. Being able to identify a disease issue in your flock will also aid you in the decision-making process and in preventing continued outbreaks.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48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143B82-C16D-4D89-9F83-3A0BE742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Normal signs of birds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999FC5-881A-4C54-83AF-BDDF7C76E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l"/>
            <a:endParaRPr lang="en-US" sz="7400" b="1" dirty="0"/>
          </a:p>
          <a:p>
            <a:pPr algn="l"/>
            <a:r>
              <a:rPr lang="en-US" sz="7400" b="1" dirty="0">
                <a:solidFill>
                  <a:srgbClr val="00B050"/>
                </a:solidFill>
              </a:rPr>
              <a:t>1.They are curious</a:t>
            </a:r>
            <a:r>
              <a:rPr lang="en-US" sz="7400" b="1" dirty="0"/>
              <a:t>,</a:t>
            </a:r>
          </a:p>
          <a:p>
            <a:pPr algn="l"/>
            <a:r>
              <a:rPr lang="en-US" sz="7400" b="1" dirty="0"/>
              <a:t> 2. whimsical  </a:t>
            </a:r>
          </a:p>
          <a:p>
            <a:pPr algn="l"/>
            <a:r>
              <a:rPr lang="en-US" sz="7400" b="1" dirty="0">
                <a:solidFill>
                  <a:srgbClr val="00B050"/>
                </a:solidFill>
              </a:rPr>
              <a:t>3. constantly pecking around and scratching at the ground.</a:t>
            </a:r>
          </a:p>
          <a:p>
            <a:pPr algn="l"/>
            <a:r>
              <a:rPr lang="en-US" sz="7400" b="1" dirty="0"/>
              <a:t>4.Their wattles and combs should be bright in color</a:t>
            </a:r>
          </a:p>
          <a:p>
            <a:pPr algn="l"/>
            <a:r>
              <a:rPr lang="en-US" sz="7400" b="1" dirty="0">
                <a:solidFill>
                  <a:srgbClr val="00B050"/>
                </a:solidFill>
              </a:rPr>
              <a:t>5. eyes clear</a:t>
            </a:r>
          </a:p>
          <a:p>
            <a:pPr algn="l"/>
            <a:r>
              <a:rPr lang="en-US" sz="7400" b="1" dirty="0"/>
              <a:t> 6. feathers shiny.</a:t>
            </a:r>
          </a:p>
          <a:p>
            <a:pPr algn="l"/>
            <a:r>
              <a:rPr lang="en-US" sz="7400" b="1" dirty="0">
                <a:solidFill>
                  <a:srgbClr val="00B050"/>
                </a:solidFill>
              </a:rPr>
              <a:t>7. Chickens usually lay about one egg a day.</a:t>
            </a:r>
          </a:p>
          <a:p>
            <a:pPr algn="l"/>
            <a:r>
              <a:rPr lang="en-US" sz="7400" b="1" dirty="0"/>
              <a:t>8. Depending on size and type of bird, they will usually consume around 250 gm of feed per day (more for turkeys).</a:t>
            </a:r>
          </a:p>
          <a:p>
            <a:pPr algn="l"/>
            <a:r>
              <a:rPr lang="en-US" sz="7400" b="1" dirty="0">
                <a:solidFill>
                  <a:srgbClr val="00B050"/>
                </a:solidFill>
              </a:rPr>
              <a:t>9. They will drink on average 1 liter of water per kg of food consumed -- more in hot weather.</a:t>
            </a:r>
          </a:p>
          <a:p>
            <a:pPr algn="l"/>
            <a:endParaRPr lang="en-US" sz="74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0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415CFF-B8E2-4E65-AD71-688CD60E8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Abnormal signs of birds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31A31C9-5553-45A2-A859-86DDD96E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1.Lethargic</a:t>
            </a:r>
            <a:r>
              <a:rPr lang="en-US" dirty="0"/>
              <a:t>.  </a:t>
            </a:r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2.inactive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en-US" b="1" dirty="0"/>
              <a:t>3.depressed, or segregated from the rest of the flock.</a:t>
            </a:r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4.Appear dull, </a:t>
            </a:r>
          </a:p>
          <a:p>
            <a:pPr algn="l"/>
            <a:r>
              <a:rPr lang="en-US" b="1" dirty="0"/>
              <a:t>5.droopy or sunken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6. Reduced egg production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  <a:p>
            <a:pPr algn="l"/>
            <a:r>
              <a:rPr lang="en-US" b="1" dirty="0"/>
              <a:t>7. Decreased weight gain/weight loss</a:t>
            </a:r>
            <a:r>
              <a:rPr lang="en-US" dirty="0"/>
              <a:t>. </a:t>
            </a:r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8. Decreased feed and/or water intake</a:t>
            </a:r>
            <a:r>
              <a:rPr lang="en-US" b="1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1173B9-6968-4119-A880-172062BD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Clinical signs of disease may include: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9E958B-80B8-4088-B47F-B5CAB3F3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  <a:p>
            <a:pPr algn="l"/>
            <a:r>
              <a:rPr lang="en-US" b="1" dirty="0">
                <a:solidFill>
                  <a:srgbClr val="00B050"/>
                </a:solidFill>
              </a:rPr>
              <a:t>Diarrhea</a:t>
            </a:r>
          </a:p>
          <a:p>
            <a:pPr algn="l"/>
            <a:r>
              <a:rPr lang="en-US" b="1" dirty="0">
                <a:solidFill>
                  <a:schemeClr val="accent1"/>
                </a:solidFill>
              </a:rPr>
              <a:t>Lameness; Paralysis of leg or wing</a:t>
            </a:r>
          </a:p>
          <a:p>
            <a:pPr algn="l"/>
            <a:r>
              <a:rPr lang="en-US" b="1" dirty="0">
                <a:solidFill>
                  <a:schemeClr val="accent2"/>
                </a:solidFill>
              </a:rPr>
              <a:t>Labored breathing, wheezing, gasping, or coughing</a:t>
            </a:r>
          </a:p>
          <a:p>
            <a:pPr algn="l"/>
            <a:r>
              <a:rPr lang="en-US" b="1" dirty="0">
                <a:solidFill>
                  <a:srgbClr val="C00000"/>
                </a:solidFill>
              </a:rPr>
              <a:t>Swollen combs or eyes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Red, runny eyes</a:t>
            </a:r>
          </a:p>
          <a:p>
            <a:pPr algn="l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Nasal discharge</a:t>
            </a:r>
          </a:p>
          <a:p>
            <a:pPr algn="l"/>
            <a:r>
              <a:rPr lang="en-US" b="1" dirty="0"/>
              <a:t>Death</a:t>
            </a:r>
          </a:p>
          <a:p>
            <a:pPr algn="l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00191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601</Words>
  <Application>Microsoft Office PowerPoint</Application>
  <PresentationFormat>شاشة عريضة</PresentationFormat>
  <Paragraphs>61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نسق Office</vt:lpstr>
      <vt:lpstr>Poultry Health Management</vt:lpstr>
      <vt:lpstr>Understanding Disease </vt:lpstr>
      <vt:lpstr>Pathogenic bacteria enter the body of the chicken in several ways: </vt:lpstr>
      <vt:lpstr>عرض تقديمي في PowerPoint</vt:lpstr>
      <vt:lpstr>how to identify sick poultry in order to prevent diseases?</vt:lpstr>
      <vt:lpstr>Important instructions</vt:lpstr>
      <vt:lpstr>Normal signs of birds</vt:lpstr>
      <vt:lpstr>Abnormal signs of birds  </vt:lpstr>
      <vt:lpstr>Clinical signs of disease may include: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Poultry Health Management</dc:title>
  <dc:creator>lenovo</dc:creator>
  <cp:lastModifiedBy>lenovo</cp:lastModifiedBy>
  <cp:revision>17</cp:revision>
  <dcterms:created xsi:type="dcterms:W3CDTF">2025-03-24T18:09:15Z</dcterms:created>
  <dcterms:modified xsi:type="dcterms:W3CDTF">2025-03-25T08:44:15Z</dcterms:modified>
</cp:coreProperties>
</file>